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84" r:id="rId11"/>
    <p:sldId id="281" r:id="rId12"/>
    <p:sldId id="283" r:id="rId13"/>
    <p:sldId id="264" r:id="rId14"/>
    <p:sldId id="265" r:id="rId15"/>
    <p:sldId id="268" r:id="rId16"/>
    <p:sldId id="266" r:id="rId17"/>
    <p:sldId id="267" r:id="rId18"/>
    <p:sldId id="271" r:id="rId19"/>
    <p:sldId id="269" r:id="rId20"/>
    <p:sldId id="270" r:id="rId21"/>
    <p:sldId id="297" r:id="rId22"/>
    <p:sldId id="299" r:id="rId23"/>
    <p:sldId id="275" r:id="rId24"/>
    <p:sldId id="274" r:id="rId25"/>
    <p:sldId id="304" r:id="rId26"/>
    <p:sldId id="300" r:id="rId27"/>
    <p:sldId id="302" r:id="rId28"/>
    <p:sldId id="278" r:id="rId29"/>
    <p:sldId id="279" r:id="rId30"/>
    <p:sldId id="286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35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nuitrcs/intro-quest-Fall2019" TargetMode="Externa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Intro</a:t>
            </a:r>
            <a:r>
              <a:rPr lang="en-US" dirty="0" smtClean="0"/>
              <a:t>duction</a:t>
            </a:r>
            <a:r>
              <a:rPr dirty="0" smtClean="0"/>
              <a:t> </a:t>
            </a:r>
            <a:r>
              <a:rPr dirty="0"/>
              <a:t>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420576" y="6917522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://github.com/nuitrcs/intro-quest-Fall2019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719290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5385317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7990758" y="5655891"/>
            <a:ext cx="435055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Q9  40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mtClean="0"/>
              <a:t>96</a:t>
            </a:r>
            <a:r>
              <a:rPr smtClean="0"/>
              <a:t> GB RAM</a:t>
            </a:r>
            <a:r>
              <a:rPr lang="en-US" smtClean="0"/>
              <a:t> (Q8)</a:t>
            </a:r>
            <a:endParaRPr lang="en-US" dirty="0" smtClean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15" name="Shape 918"/>
          <p:cNvSpPr/>
          <p:nvPr/>
        </p:nvSpPr>
        <p:spPr>
          <a:xfrm>
            <a:off x="8020182" y="4537732"/>
            <a:ext cx="38728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</a:t>
            </a:r>
            <a:r>
              <a:rPr dirty="0" smtClean="0"/>
              <a:t> GB RAM</a:t>
            </a:r>
            <a:r>
              <a:rPr lang="en-US" dirty="0" smtClean="0"/>
              <a:t> (Q9)</a:t>
            </a:r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 smtClean="0"/>
              <a:t>http://</a:t>
            </a:r>
            <a:r>
              <a:rPr lang="en-US" dirty="0"/>
              <a:t>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088313"/>
            <a:ext cx="12249598" cy="795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slurmtest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-&gt;  </a:t>
            </a:r>
            <a:r>
              <a:rPr lang="en-US" dirty="0" smtClean="0"/>
              <a:t>connect to </a:t>
            </a:r>
            <a:r>
              <a:rPr lang="en-US" dirty="0" err="1" smtClean="0"/>
              <a:t>Slurm</a:t>
            </a:r>
            <a:r>
              <a:rPr lang="en-US" dirty="0" smtClean="0"/>
              <a:t> test cluster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github.com/nuitrcs/intro-quest-Fall2019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intro-quest-Fall2019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J</a:t>
            </a:r>
            <a:r>
              <a:rPr dirty="0" smtClean="0"/>
              <a:t>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Engineering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8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19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0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3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1030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49619" y="2361613"/>
            <a:ext cx="6003541" cy="5960401"/>
            <a:chOff x="6049619" y="2361613"/>
            <a:chExt cx="6003541" cy="5960401"/>
          </a:xfrm>
        </p:grpSpPr>
        <p:grpSp>
          <p:nvGrpSpPr>
            <p:cNvPr id="22" name="Group 21"/>
            <p:cNvGrpSpPr>
              <a:grpSpLocks noChangeAspect="1"/>
            </p:cNvGrpSpPr>
            <p:nvPr/>
          </p:nvGrpSpPr>
          <p:grpSpPr>
            <a:xfrm>
              <a:off x="6049619" y="2361613"/>
              <a:ext cx="5976760" cy="3931920"/>
              <a:chOff x="5126741" y="3539262"/>
              <a:chExt cx="7233631" cy="4758775"/>
            </a:xfrm>
          </p:grpSpPr>
          <p:pic>
            <p:nvPicPr>
              <p:cNvPr id="26" name="pasted-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664056" y="6129868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7" name="pasted-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0168951" y="3570832"/>
                <a:ext cx="2191421" cy="2191421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8" name="pasted-image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26741" y="6139035"/>
                <a:ext cx="2159001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29" name="pasted-image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5126741" y="3570832"/>
                <a:ext cx="2159003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0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10201370" y="6139035"/>
                <a:ext cx="2159002" cy="2159002"/>
              </a:xfrm>
              <a:prstGeom prst="rect">
                <a:avLst/>
              </a:prstGeom>
              <a:ln w="25400" cap="flat">
                <a:solidFill>
                  <a:srgbClr val="85888D"/>
                </a:solidFill>
                <a:prstDash val="solid"/>
                <a:miter lim="400000"/>
              </a:ln>
              <a:effectLst>
                <a:outerShdw blurRad="190500" dist="8455" dir="5400000" rotWithShape="0">
                  <a:srgbClr val="000000"/>
                </a:outerShdw>
              </a:effectLst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8077" y="3539262"/>
                <a:ext cx="2230959" cy="2222142"/>
              </a:xfrm>
              <a:prstGeom prst="rect">
                <a:avLst/>
              </a:prstGeom>
              <a:effectLst>
                <a:outerShdw blurRad="190500" dist="8890" dir="5400000" algn="ctr" rotWithShape="0">
                  <a:schemeClr val="tx1"/>
                </a:outerShdw>
              </a:effectLst>
            </p:spPr>
          </p:pic>
        </p:grpSp>
        <p:pic>
          <p:nvPicPr>
            <p:cNvPr id="23" name="Picture 6" descr="https://dl.boxcloud.com/api/2.0/internal_files/510121627705/versions/540141442105/representations/jpg_paged_2048x2048/content/1.jpg?access_token=1!VHDU56_XiaXBJ1H5obM8whZBCj2cxXGZbg1hssLMiNRG4VeekI9dacdOAd5SBbP82uCUOAPA9hOZpB4vFewzLinwJksKr1Hx5xVuZQIqg1r4MuPfHTrElGo2mG8qMX6oyzx3MeFgxCLFdK_eflPCt12PdAqf1D9OmzoomPsJmygK3so0htc8zD6tLrix_2vVVZHoc4d1qGATnIeVxK_yLreB0qkUk0VyzK8lpQ00DJU6pP35MuaHamod1VEhZm09GH3dR6PubDlNFOOBG_jhx7p0g4mfBYQTDn7zlllfLIQKVFBk8dcunQcSazbzJL1BeWXO5GVcbvcEb0yir-rNvtF6d-rCbUoWWi8EbU2_ZbX-a4MmIHLvwmLtOgLvAqXW3g3rPkbgWuAqaPSkUZAYUcmbv9CDODEwzL8Aq2ZvQGmYgyhqxxRzYwpxqdZ1-W1IubI3qZweF-BUhFJ_jS7HKU-CBnP3cEHufxFgLayQvFRG4t9gsYIIYqa_6JmobVRZoPYL547xf4j913bMlm7hohES9kZ6IBmviRk4jHWHcFKay9-SaLdHH9zABf-hnzP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9619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0" descr="https://dl.boxcloud.com/api/2.0/internal_files/510117334060/versions/540137236060/representations/jpg_paged_2048x2048/content/1.jpg?access_token=1!WxQ73hkFf-EHMLxEgLFYRRHoU13Bh9xtG-hXi2D3CtiUwPVAd-8qbkbb_RUB-MSrfjeRSNilXwzQNzMrOETTBWzf6MKppu00W6ROPZmkeSi2FvO6VkqEfXltuLTi8pkLlTMl8wgFXij5eW_jiASecb3EuGPi6u3e8swB8g2kFhDgL_ZGGlcZwRW2rpJTBn8Mi3LzHKoOv52YB1IkRrWK0gIYv15Zc331jDUhOzKkg-8uk_p3WIJtZHNf91QUXF8KlnkrUN1wB7R4rpUbmspyyewgcH1pO5op5fJjKbGTFgDQU53fiNjennd9B4g9Tam9XWnuyMm3PuX5hoxEZ_i9Wco3QhphhQm-p7IMZ2HJMLIUBlGJOR_CtyqSFjHuRy4Qw5CMPNFbBuMCn_r0dBljgvP-jMwVBQ9xj-ONRUCHUqXvFmsrY7wBUqzGm0HM8zcY2hzwjDYx6dqe-5Z7WZcbzraEHne538iIvaw6OG-ne2cKSZ4utZ4w6NCB6RoRfpknDHZ_ZfzAFC08R36InkKehFh5uQFvzlQ_9jBSGqe0qqev8-SFe-F2TyyM_PMKtLeM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237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https://dl.boxcloud.com/api/2.0/internal_files/510110904964/versions/540129470164/representations/jpg_paged_2048x2048/content/1.jpg?access_token=1!wcD27DxSOeHAzvZ869sUbVSoAwl9EeuC2US1OVxeKZfEe7kwLBsg0RL9P_VZcm4o7X5ANkBoBTQBevqDlnOiHs9C0h_nA5xGSe-b5Q1MzKKCVEiNlBJ90kwHiPoHrnnR1gI_NSPKiG6IPWDvaYJIM0vmk_8L5lzhu9bVrdtFZ0IMX7e9xmFThBEVvjEejOB90FISTQVhKO7dYiABLMVuTmKIutANzznYHCm9S4bDGOQ1djblM8G6CL0NTnOS4GDY8OoNKirDPqYHPMhxOnxhdHNqTEfC97nimqhP96cHcAuqsCouQ_0Ij5GCGGUwlwJPB5WczNONhIZ7LL6OHqtLrJjh2JIGZe3TR5beQwLjtASR_rOuq3cAqDC7N1J04SWQ9Tk_DPIswR6H8OMkk9r_jV6vQY6d3mLlZj6JVdu_qhREIdLIa0O30cx9R8whTm-UR-V7QFKQFBymFtFGW_MbqkcTEFcQb8EMgqkKTJUebMXFpdtW3Tn6h2qqK3l-XqclGRglPhSjuHqooDiDZzrPY9UJ0bYnlg-im60EayHqyBmuTjNKNiKag_fpKyvuEw0Q&amp;box_client_name=box-content-preview&amp;box_client_version=2.23.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0888" y="6469742"/>
              <a:ext cx="1852272" cy="185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&gt;740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~20,000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</a:t>
            </a:r>
            <a:r>
              <a:rPr dirty="0" smtClean="0"/>
              <a:t>24</a:t>
            </a:r>
            <a:r>
              <a:rPr lang="en-US" dirty="0" smtClean="0"/>
              <a:t>+</a:t>
            </a:r>
            <a:endParaRPr dirty="0"/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</a:t>
            </a:r>
            <a:r>
              <a:rPr lang="en-US" dirty="0" smtClean="0"/>
              <a:t>96 - 192</a:t>
            </a:r>
            <a:r>
              <a:rPr dirty="0" smtClean="0"/>
              <a:t> </a:t>
            </a:r>
            <a:r>
              <a:rPr dirty="0"/>
              <a:t>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740+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740+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58221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192, </a:t>
            </a:r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9466</TotalTime>
  <Words>1577</Words>
  <Application>Microsoft Office PowerPoint</Application>
  <PresentationFormat>Custom</PresentationFormat>
  <Paragraphs>381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Introduction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109</cp:revision>
  <dcterms:modified xsi:type="dcterms:W3CDTF">2019-10-29T21:40:05Z</dcterms:modified>
</cp:coreProperties>
</file>